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95" r:id="rId2"/>
    <p:sldId id="303" r:id="rId3"/>
    <p:sldId id="304" r:id="rId4"/>
    <p:sldId id="259" r:id="rId5"/>
  </p:sldIdLst>
  <p:sldSz cx="12192000" cy="6858000"/>
  <p:notesSz cx="6858000" cy="9144000"/>
  <p:custDataLst>
    <p:tags r:id="rId6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0975A"/>
    <a:srgbClr val="9C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18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51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76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40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668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0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4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457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78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2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85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9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8743" y="1888193"/>
            <a:ext cx="564369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             نام دبیر: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پایه: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1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1659285"/>
            <a:ext cx="687787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دنای ادیب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دبیر: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غزاله صادق زاده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حافظ(غزل8)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مقطع: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دبستان و متوسطه1 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پایه: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چهارم تا هشتم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73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2213113" y="2109564"/>
            <a:ext cx="9206551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دیشب به سیلِ اشک رَهِ خواب می‌زدم			نقشی به یادِ روی تو بر آب می‌زدم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ابرویِ یار در نظر و خرقه سوخته				جامی به یادِ گوشه ی محراب می‌زدم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هر مرغِ فکر کز سرِ شاخِ سخن بِجَست			بازش ز طُرِّه ی تو به مِضراب می‌زدم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رویِ نگار در نظرم جلوه می‌نمود				وز دور بوسه بر رخِ مهتاب می‌زدم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چشمم به رویِ ساقی و گوشم به قولِ چنگ			فالی به چشم و گوش در این باب می‌زدم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نقشِ خیالِ رویِ تو تا وقتِ صبحدم			بر کارگاهِ دیده ی بی‌خواب می‌زدم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ساقی به صوتِ این غزلم کاسه می‌گرفت			می‌گفتم این سرود و مِیِ ناب می‌زدم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خوش بود وقتِ حافظ و فالِ مراد و کام			بر نامِ عمر و دولتِ احباب می‌زدم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950E6-E825-1BE8-FE98-C93CF7193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02" y="249473"/>
            <a:ext cx="1610933" cy="1860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1709530" y="1437466"/>
            <a:ext cx="9919249" cy="2862322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نقش بر آب زدن: کنایه از کار بیهوده کردن			ره خواب می زدم: یعنی خوابم نمی برد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خرقه: جامه ی درویشان	خرقه سوزاندن: رسمی بین درویشان بوده که از شوق یا شکرگزاری انجام می دادند.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جام: جام شراب		گوشه ی محراب: این جا منظور گوشه ی ابروی یار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طرّه: موی پیشانی		مضراب: دام-وسیله ی کوچکی که با آن برخی سازها را می نوازند (مثل تار)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جلوه می نمود: پدیدار می شد	چنگ: نوعی ساز	کاسه می گرفت: پیاله ی شراب را در مجلس می چرخاند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صوت: صدای خوش		مراد: کام و آرزو	احباب: جمع حبیب، دوستان	دولت: خوش اقبالی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0E392-B40C-5AE7-7435-AB1A54FFAE0A}"/>
              </a:ext>
            </a:extLst>
          </p:cNvPr>
          <p:cNvSpPr txBox="1"/>
          <p:nvPr/>
        </p:nvSpPr>
        <p:spPr>
          <a:xfrm flipH="1">
            <a:off x="7878416" y="833958"/>
            <a:ext cx="37503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شرح واژگان و دشواری ها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84CC2-FC72-E831-6C55-80DD7573F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36" y="184573"/>
            <a:ext cx="1753437" cy="136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B4243-198A-29DE-D195-09FBC1C8C9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33" b="90000" l="9577" r="899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68" y="4790716"/>
            <a:ext cx="694903" cy="722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794E0-A017-FCBB-7600-9ED384627F50}"/>
              </a:ext>
            </a:extLst>
          </p:cNvPr>
          <p:cNvSpPr txBox="1"/>
          <p:nvPr/>
        </p:nvSpPr>
        <p:spPr>
          <a:xfrm flipH="1">
            <a:off x="9687337" y="4949407"/>
            <a:ext cx="19414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درک مطلب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4D00C-A049-65D6-46C3-5DC545A1A642}"/>
              </a:ext>
            </a:extLst>
          </p:cNvPr>
          <p:cNvSpPr txBox="1"/>
          <p:nvPr/>
        </p:nvSpPr>
        <p:spPr>
          <a:xfrm>
            <a:off x="5526157" y="5506514"/>
            <a:ext cx="6102622" cy="1015663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 1-حافظ در بیت سوم چگونه مرغ فکر را بر شاخ سخن باز می گرداند؟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2-آیا می توانید دو استعاره در ای غزل بیابید؟</a:t>
            </a:r>
            <a:endParaRPr lang="fa-IR" sz="2000" b="0" i="0" dirty="0">
              <a:solidFill>
                <a:srgbClr val="000000"/>
              </a:solidFill>
              <a:effectLst/>
              <a:latin typeface="Vazir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35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886" y="6041572"/>
            <a:ext cx="5573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https://instagram.com/khadijekobra1368</a:t>
            </a:r>
            <a:endParaRPr lang="fa-IR" sz="2400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37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275&quot;&gt;&lt;property id=&quot;20148&quot; value=&quot;5&quot;/&gt;&lt;property id=&quot;20300&quot; value=&quot;Slide 2&quot;/&gt;&lt;property id=&quot;20307&quot; value=&quot;293&quot;/&gt;&lt;/object&gt;&lt;object type=&quot;3&quot; unique_id=&quot;10521&quot;&gt;&lt;property id=&quot;20148&quot; value=&quot;5&quot;/&gt;&lt;property id=&quot;20300&quot; value=&quot;Slide 1&quot;/&gt;&lt;property id=&quot;20307&quot; value=&quot;294&quot;/&gt;&lt;/object&gt;&lt;/object&gt;&lt;/object&gt;&lt;/database&gt;"/>
  <p:tag name="ISPRING_RESOURCE_PATHS_HASH_PRESENTER" val="facdf6b1d3edfa91d6dba14258e3cef8645d2b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3088</TotalTime>
  <Words>356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Devanagari</vt:lpstr>
      <vt:lpstr>Arial</vt:lpstr>
      <vt:lpstr>Calibri</vt:lpstr>
      <vt:lpstr>Calibri Light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</dc:creator>
  <cp:lastModifiedBy>My Lenovo</cp:lastModifiedBy>
  <cp:revision>213</cp:revision>
  <dcterms:created xsi:type="dcterms:W3CDTF">2017-10-02T17:57:04Z</dcterms:created>
  <dcterms:modified xsi:type="dcterms:W3CDTF">2022-08-12T14:19:00Z</dcterms:modified>
</cp:coreProperties>
</file>