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95" r:id="rId2"/>
    <p:sldId id="303" r:id="rId3"/>
    <p:sldId id="304" r:id="rId4"/>
    <p:sldId id="259" r:id="rId5"/>
  </p:sldIdLst>
  <p:sldSz cx="12192000" cy="6858000"/>
  <p:notesSz cx="6858000" cy="9144000"/>
  <p:custDataLst>
    <p:tags r:id="rId6"/>
  </p:custData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0975A"/>
    <a:srgbClr val="9CC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186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1514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776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401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668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505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40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457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6788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924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857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897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48743" y="1888193"/>
            <a:ext cx="564369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نام درس:               نام دبیر:</a:t>
            </a:r>
          </a:p>
          <a:p>
            <a:pPr algn="ctr"/>
            <a:endParaRPr lang="fa-IR" sz="3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مبحث:</a:t>
            </a:r>
          </a:p>
          <a:p>
            <a:pPr algn="ctr"/>
            <a:endParaRPr lang="fa-IR" sz="3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پایه: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515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0" y="1659285"/>
            <a:ext cx="6877877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نام درس:  </a:t>
            </a:r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دنای ادیب</a:t>
            </a:r>
          </a:p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   </a:t>
            </a:r>
          </a:p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نام دبیر: </a:t>
            </a:r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غزاله صادق زاده</a:t>
            </a:r>
          </a:p>
          <a:p>
            <a:pPr algn="ctr"/>
            <a:endParaRPr lang="fa-IR" sz="3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مبحث: </a:t>
            </a:r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حافظ(غزل7)</a:t>
            </a:r>
          </a:p>
          <a:p>
            <a:pPr algn="ctr"/>
            <a:endParaRPr lang="fa-IR" sz="3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    مقطع: </a:t>
            </a:r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دبستان و متوسطه1 </a:t>
            </a:r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    پایه: </a:t>
            </a:r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چهارم تا هشتم</a:t>
            </a:r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3737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591" t="18531" r="24892" b="124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319042-A1D2-A339-252A-430A9DC50610}"/>
              </a:ext>
            </a:extLst>
          </p:cNvPr>
          <p:cNvSpPr txBox="1"/>
          <p:nvPr/>
        </p:nvSpPr>
        <p:spPr>
          <a:xfrm>
            <a:off x="2438400" y="2195224"/>
            <a:ext cx="8928255" cy="37856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b="0" i="0" dirty="0">
                <a:effectLst/>
                <a:latin typeface="Vazir"/>
                <a:cs typeface="B Koodak" panose="00000700000000000000" pitchFamily="2" charset="-78"/>
              </a:rPr>
              <a:t>دارم از زلف سیاهش گله چندان که مپرس		که چنان زو شده ام بی سر و سامان که مپرس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latin typeface="Vazir"/>
                <a:cs typeface="B Koodak" panose="00000700000000000000" pitchFamily="2" charset="-78"/>
              </a:rPr>
              <a:t>کس به امّید وفا ترک دل و دین مکناد		که چنانم من از این کرده پشیمان که مپرس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effectLst/>
                <a:latin typeface="Vazir"/>
                <a:cs typeface="B Koodak" panose="00000700000000000000" pitchFamily="2" charset="-78"/>
              </a:rPr>
              <a:t>به یکی جرعه که آزار کسش در پی نیست		زحمتی می کشم از مردم نادان که مپرس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latin typeface="Vazir"/>
                <a:cs typeface="B Koodak" panose="00000700000000000000" pitchFamily="2" charset="-78"/>
              </a:rPr>
              <a:t>زاهد از ما به سلامت بگذر کاین می لعل		دل و دین می برد از دست بدانسان که مپرس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effectLst/>
                <a:latin typeface="Vazir"/>
                <a:cs typeface="B Koodak" panose="00000700000000000000" pitchFamily="2" charset="-78"/>
              </a:rPr>
              <a:t>گفت و گو</a:t>
            </a:r>
            <a:r>
              <a:rPr lang="fa-IR" sz="2000" dirty="0">
                <a:latin typeface="Vazir"/>
                <a:cs typeface="B Koodak" panose="00000700000000000000" pitchFamily="2" charset="-78"/>
              </a:rPr>
              <a:t>هاست در این راه که جان بگدازد		هر کسی عربده ی این که مبین آن که مپرس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effectLst/>
                <a:latin typeface="Vazir"/>
                <a:cs typeface="B Koodak" panose="00000700000000000000" pitchFamily="2" charset="-78"/>
              </a:rPr>
              <a:t>پارسایی و سلامت هوسم بود ولی			شیوه ای می کند آن نرگس فتّان که مپرس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latin typeface="Vazir"/>
                <a:cs typeface="B Koodak" panose="00000700000000000000" pitchFamily="2" charset="-78"/>
              </a:rPr>
              <a:t>گفتم از گوی فلک صورت حالی پرسم		گفت آن می کشد اندر خم چوگان که مپرس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effectLst/>
                <a:latin typeface="Vazir"/>
                <a:cs typeface="B Koodak" panose="00000700000000000000" pitchFamily="2" charset="-78"/>
              </a:rPr>
              <a:t>گفتمش زلف به خون که شکستی؟ گفتا		حافظ این قصه دراز است به قرآن که مپرس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C950E6-E825-1BE8-FE98-C93CF71932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302" y="289230"/>
            <a:ext cx="1650687" cy="1905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7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591" t="18531" r="24892" b="124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319042-A1D2-A339-252A-430A9DC50610}"/>
              </a:ext>
            </a:extLst>
          </p:cNvPr>
          <p:cNvSpPr txBox="1"/>
          <p:nvPr/>
        </p:nvSpPr>
        <p:spPr>
          <a:xfrm>
            <a:off x="1444486" y="1545760"/>
            <a:ext cx="10184293" cy="2400657"/>
          </a:xfrm>
          <a:prstGeom prst="rect">
            <a:avLst/>
          </a:prstGeom>
          <a:solidFill>
            <a:srgbClr val="FFFF66"/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b="0" i="0" dirty="0">
                <a:solidFill>
                  <a:srgbClr val="000000"/>
                </a:solidFill>
                <a:effectLst/>
                <a:latin typeface="Vazir"/>
                <a:cs typeface="B Koodak" panose="00000700000000000000" pitchFamily="2" charset="-78"/>
              </a:rPr>
              <a:t>زلف: مو				زو: از او				سروسامان: نظم و ترتیب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مکناد: فعل دعایی- الهی نکند		جرعه: جرعه ی شراب		می لعل: منظور شراب سرخ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بدانسان: بدان گونه			بگذازد: بسوزاند			عربده: قیل و قال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پارسایی: پاکدامی، بی گناهی		فتّان: فتنه انگیز			نرگس: استعاره از چشم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خم چوگان: قوس داخل چوگان		زلف شکستن: زلف را پر چین و تابدار کردن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0E392-B40C-5AE7-7435-AB1A54FFAE0A}"/>
              </a:ext>
            </a:extLst>
          </p:cNvPr>
          <p:cNvSpPr txBox="1"/>
          <p:nvPr/>
        </p:nvSpPr>
        <p:spPr>
          <a:xfrm flipH="1">
            <a:off x="7878416" y="833958"/>
            <a:ext cx="37503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>
                <a:solidFill>
                  <a:srgbClr val="FF0000"/>
                </a:solidFill>
                <a:cs typeface="B Koodak" panose="00000700000000000000" pitchFamily="2" charset="-78"/>
              </a:rPr>
              <a:t>شرح واژگان و دشواری ها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F84CC2-FC72-E831-6C55-80DD7573F4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36" y="184573"/>
            <a:ext cx="1753437" cy="1366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FB4243-198A-29DE-D195-09FBC1C8C9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33" b="90000" l="9577" r="89978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468" y="4579724"/>
            <a:ext cx="694903" cy="7221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E794E0-A017-FCBB-7600-9ED384627F50}"/>
              </a:ext>
            </a:extLst>
          </p:cNvPr>
          <p:cNvSpPr txBox="1"/>
          <p:nvPr/>
        </p:nvSpPr>
        <p:spPr>
          <a:xfrm flipH="1">
            <a:off x="9687337" y="4727465"/>
            <a:ext cx="194144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>
                <a:solidFill>
                  <a:srgbClr val="FF0000"/>
                </a:solidFill>
                <a:cs typeface="B Koodak" panose="00000700000000000000" pitchFamily="2" charset="-78"/>
              </a:rPr>
              <a:t>درک مطلب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F4D00C-A049-65D6-46C3-5DC545A1A642}"/>
              </a:ext>
            </a:extLst>
          </p:cNvPr>
          <p:cNvSpPr txBox="1"/>
          <p:nvPr/>
        </p:nvSpPr>
        <p:spPr>
          <a:xfrm>
            <a:off x="5526157" y="5301895"/>
            <a:ext cx="6102622" cy="1015663"/>
          </a:xfrm>
          <a:prstGeom prst="rect">
            <a:avLst/>
          </a:prstGeom>
          <a:solidFill>
            <a:srgbClr val="FFFF66"/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b="0" i="0" dirty="0">
                <a:solidFill>
                  <a:srgbClr val="000000"/>
                </a:solidFill>
                <a:effectLst/>
                <a:latin typeface="Vazir"/>
                <a:cs typeface="B Koodak" panose="00000700000000000000" pitchFamily="2" charset="-78"/>
              </a:rPr>
              <a:t> 1-در کدام بیت حافظ می گوید که آسمان از خود اختیاری ندارد؟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2-حافظ در این غزل کدام ویژگی های ظاهری معشوق را بیان می کند؟</a:t>
            </a:r>
            <a:endParaRPr lang="fa-IR" sz="2000" b="0" i="0" dirty="0">
              <a:solidFill>
                <a:srgbClr val="000000"/>
              </a:solidFill>
              <a:effectLst/>
              <a:latin typeface="Vazir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535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8886" y="6041572"/>
            <a:ext cx="55734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https://instagram.com/khadijekobra1368</a:t>
            </a:r>
            <a:endParaRPr lang="fa-IR" sz="2400" b="1" dirty="0">
              <a:solidFill>
                <a:schemeClr val="bg1"/>
              </a:solidFill>
              <a:latin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372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3&quot;/&gt;&lt;property id=&quot;20307&quot; value=&quot;259&quot;/&gt;&lt;/object&gt;&lt;object type=&quot;3&quot; unique_id=&quot;10275&quot;&gt;&lt;property id=&quot;20148&quot; value=&quot;5&quot;/&gt;&lt;property id=&quot;20300&quot; value=&quot;Slide 2&quot;/&gt;&lt;property id=&quot;20307&quot; value=&quot;293&quot;/&gt;&lt;/object&gt;&lt;object type=&quot;3&quot; unique_id=&quot;10521&quot;&gt;&lt;property id=&quot;20148&quot; value=&quot;5&quot;/&gt;&lt;property id=&quot;20300&quot; value=&quot;Slide 1&quot;/&gt;&lt;property id=&quot;20307&quot; value=&quot;294&quot;/&gt;&lt;/object&gt;&lt;/object&gt;&lt;/object&gt;&lt;/database&gt;"/>
  <p:tag name="ISPRING_RESOURCE_PATHS_HASH_PRESENTER" val="facdf6b1d3edfa91d6dba14258e3cef8645d2b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3052</TotalTime>
  <Words>335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Adobe Devanagari</vt:lpstr>
      <vt:lpstr>Arial</vt:lpstr>
      <vt:lpstr>Calibri</vt:lpstr>
      <vt:lpstr>Calibri Light</vt:lpstr>
      <vt:lpstr>Vazir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</dc:creator>
  <cp:lastModifiedBy>My Lenovo</cp:lastModifiedBy>
  <cp:revision>205</cp:revision>
  <dcterms:created xsi:type="dcterms:W3CDTF">2017-10-02T17:57:04Z</dcterms:created>
  <dcterms:modified xsi:type="dcterms:W3CDTF">2022-08-12T13:42:45Z</dcterms:modified>
</cp:coreProperties>
</file>