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95" r:id="rId2"/>
    <p:sldId id="303" r:id="rId3"/>
    <p:sldId id="305" r:id="rId4"/>
    <p:sldId id="304" r:id="rId5"/>
    <p:sldId id="259" r:id="rId6"/>
  </p:sldIdLst>
  <p:sldSz cx="12192000" cy="6858000"/>
  <p:notesSz cx="6858000" cy="9144000"/>
  <p:custDataLst>
    <p:tags r:id="rId7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0975A"/>
    <a:srgbClr val="9C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18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51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76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40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668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0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4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457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78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2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85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9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8743" y="1888193"/>
            <a:ext cx="564369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             نام دبیر: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پایه: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1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1659285"/>
            <a:ext cx="687787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دنای ادیب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دبیر: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غزاله صادق زاده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حافظ</a:t>
            </a:r>
            <a:r>
              <a:rPr lang="fa-IR" sz="3200">
                <a:solidFill>
                  <a:srgbClr val="FFFF00"/>
                </a:solidFill>
                <a:cs typeface="B Nazanin" panose="00000400000000000000" pitchFamily="2" charset="-78"/>
              </a:rPr>
              <a:t>(غزل6)</a:t>
            </a:r>
            <a:endParaRPr lang="fa-IR" sz="3200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مقطع: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دبستان و متوسطه1 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پایه: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چهارم تا هشتم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73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2438400" y="2195224"/>
            <a:ext cx="8928255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آنان که خاک را به نظر کیمیا کنند			آیا بُوَد که گوشه ی چشمی به ما کنند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دَردَم نهفته بِه ز طبیبانِ مدعی				باشد که از خزانه ی غیبم دوا کنند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معشوق چون نقاب ز رخ در نمی‌کشد			هر کس حکایتی به تَصَّور چرا کنند؟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چون حُسنِ عاقبت نه به رندی و زاهدیست			آن بِه که کارِ خود به عنایت رها کنند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بی معرفت مباش که در من یزیدِ عشق			اهلِ نظر معامله با آشنا کنند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حالی درونِ پرده بسی فتنه می‌رود			تا آن زمان که پرده برافتد چه‌ها کنند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950E6-E825-1BE8-FE98-C93CF7193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02" y="289230"/>
            <a:ext cx="1650687" cy="1905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2191380" y="2181971"/>
            <a:ext cx="8915003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گر سنگ از این حدیث بنالد عجب مدار			صاحبدلان حکایتِ دل خوش ادا کنند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مِی خور که صد گناه ز اغیار در حجاب			بهتر ز طاعتی که به روی و ریا کنند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پیراهنی که آید از او بویِ یوسفم				ترسم برادران غَیورش قَبا کنند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بگذر به کویِ میکده تا زُمرِه ی حضور			اوقاتِ خود ز بهر تو صرفِ دعا کنند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پنهان ز حاسدان به خودم خوان که مُنعِمان			خیرِ نهان برایِ رضایِ خدا کنند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حافظ دوامِ وصل میسر نمی‌شود				شاهان کم التفات به حالِ گدا کنند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950E6-E825-1BE8-FE98-C93CF7193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37" y="275977"/>
            <a:ext cx="1650687" cy="1905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63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1444486" y="1345135"/>
            <a:ext cx="10184293" cy="3785652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کیمیا: علم شیمی (تبدیل فلزات ارزان قیمت به طلا)		مدعّی: کسی که ادعا دارد	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خزانه ی غیب: گنجینه ی پنهان				حسن عاقبت: عاقبت به خیری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رندی و زاهدی: دو مفهوم متضاد				عنایت: اصطلاح عرفانی، نظر خدا به بنده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من یزید: حراج و مزایده	فتنه: فساد و آشوب		اغیار: غیر خدا		در حجاب: پنهانی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روی و ریا: دو رویی و ریاکاری	غیور: حسود		قبا کردن: چاک کردن، پاره کردن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بیت 9: تلمیح دارد به آیه ی 93 یوسف: این پیراهن مرا ببرید و بر رخسار پدرم افکنید تا بینا گردد.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زُمره: گروه		زمره ی حضور: گروهی که حضور قلب دارند.	مُنعم: توانگر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دوام وصل: وصال همیشگی، نزدیکی همیشگی با معشوق			التفات: نظر و توجه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0E392-B40C-5AE7-7435-AB1A54FFAE0A}"/>
              </a:ext>
            </a:extLst>
          </p:cNvPr>
          <p:cNvSpPr txBox="1"/>
          <p:nvPr/>
        </p:nvSpPr>
        <p:spPr>
          <a:xfrm flipH="1">
            <a:off x="7878416" y="588426"/>
            <a:ext cx="37503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شرح واژگان و دشواری ها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84CC2-FC72-E831-6C55-80DD7573F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36" y="59298"/>
            <a:ext cx="1753437" cy="136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B4243-198A-29DE-D195-09FBC1C8C9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33" b="90000" l="9577" r="899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29" y="5039873"/>
            <a:ext cx="694903" cy="722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794E0-A017-FCBB-7600-9ED384627F50}"/>
              </a:ext>
            </a:extLst>
          </p:cNvPr>
          <p:cNvSpPr txBox="1"/>
          <p:nvPr/>
        </p:nvSpPr>
        <p:spPr>
          <a:xfrm flipH="1">
            <a:off x="9687337" y="5177269"/>
            <a:ext cx="19414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درک مطلب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4D00C-A049-65D6-46C3-5DC545A1A642}"/>
              </a:ext>
            </a:extLst>
          </p:cNvPr>
          <p:cNvSpPr txBox="1"/>
          <p:nvPr/>
        </p:nvSpPr>
        <p:spPr>
          <a:xfrm>
            <a:off x="5526157" y="5664474"/>
            <a:ext cx="6102622" cy="1015663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 1-درباره ی شاه نعمت الله ولی تحقیق کوتاهی انجام دهید.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2-حافظ در کدام بیت ریاکاری را مذمّت می کند؟</a:t>
            </a:r>
            <a:endParaRPr lang="fa-IR" sz="2000" b="0" i="0" dirty="0">
              <a:solidFill>
                <a:srgbClr val="000000"/>
              </a:solidFill>
              <a:effectLst/>
              <a:latin typeface="Vazir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35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886" y="6041572"/>
            <a:ext cx="5573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https://instagram.com/khadijekobra1368</a:t>
            </a:r>
            <a:endParaRPr lang="fa-IR" sz="2400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37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275&quot;&gt;&lt;property id=&quot;20148&quot; value=&quot;5&quot;/&gt;&lt;property id=&quot;20300&quot; value=&quot;Slide 2&quot;/&gt;&lt;property id=&quot;20307&quot; value=&quot;293&quot;/&gt;&lt;/object&gt;&lt;object type=&quot;3&quot; unique_id=&quot;10521&quot;&gt;&lt;property id=&quot;20148&quot; value=&quot;5&quot;/&gt;&lt;property id=&quot;20300&quot; value=&quot;Slide 1&quot;/&gt;&lt;property id=&quot;20307&quot; value=&quot;294&quot;/&gt;&lt;/object&gt;&lt;/object&gt;&lt;/object&gt;&lt;/database&gt;"/>
  <p:tag name="ISPRING_RESOURCE_PATHS_HASH_PRESENTER" val="facdf6b1d3edfa91d6dba14258e3cef8645d2b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3026</TotalTime>
  <Words>457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Adobe Devanagari</vt:lpstr>
      <vt:lpstr>Arial</vt:lpstr>
      <vt:lpstr>Calibri</vt:lpstr>
      <vt:lpstr>Calibri Light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</dc:creator>
  <cp:lastModifiedBy>My Lenovo</cp:lastModifiedBy>
  <cp:revision>205</cp:revision>
  <dcterms:created xsi:type="dcterms:W3CDTF">2017-10-02T17:57:04Z</dcterms:created>
  <dcterms:modified xsi:type="dcterms:W3CDTF">2022-08-12T13:18:47Z</dcterms:modified>
</cp:coreProperties>
</file>